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38" d="100"/>
          <a:sy n="38" d="100"/>
        </p:scale>
        <p:origin x="24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64977B8D-5C67-0A8B-A7C1-EDB3008A9A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44"/>
            <a:ext cx="6858000" cy="1217211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ED61-425E-49D4-BBE1-984C68266967}" type="datetimeFigureOut">
              <a:rPr lang="es-MX" smtClean="0"/>
              <a:t>28/03/2024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56BB8-D60E-4DF6-8832-B8093F4CB8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6717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83AE3F30-3154-45D8-C935-C2D8FEC200D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44"/>
            <a:ext cx="6858000" cy="1217211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6ED61-425E-49D4-BBE1-984C68266967}" type="datetimeFigureOut">
              <a:rPr lang="es-MX" smtClean="0"/>
              <a:t>28/03/2024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56BB8-D60E-4DF6-8832-B8093F4CB8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3770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2BBD2A7-5E2A-44B5-9645-0FDC76BDA0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D9496C8D-F300-2EEB-983E-D7057C01EE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69802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Mastologia Asociacion</dc:creator>
  <cp:lastModifiedBy>Mastologia</cp:lastModifiedBy>
  <cp:revision>5</cp:revision>
  <dcterms:created xsi:type="dcterms:W3CDTF">2021-07-22T21:12:00Z</dcterms:created>
  <dcterms:modified xsi:type="dcterms:W3CDTF">2024-03-28T20:56:36Z</dcterms:modified>
</cp:coreProperties>
</file>