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Pre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E11B250-A8F9-3A69-479B-221949087C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" y="0"/>
            <a:ext cx="1217211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13529" y="2440103"/>
            <a:ext cx="6403544" cy="12192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4000" b="1" i="0" cap="all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err="1"/>
              <a:t>Haga</a:t>
            </a:r>
            <a:r>
              <a:rPr lang="en-US" dirty="0"/>
              <a:t> </a:t>
            </a:r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agregar</a:t>
            </a:r>
            <a:r>
              <a:rPr lang="en-US" dirty="0"/>
              <a:t> </a:t>
            </a:r>
            <a:r>
              <a:rPr lang="en-US" dirty="0" err="1"/>
              <a:t>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13529" y="3664648"/>
            <a:ext cx="6403544" cy="600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200" baseline="0">
                <a:solidFill>
                  <a:schemeClr val="tx1"/>
                </a:solidFill>
                <a:latin typeface="Arial Narrow"/>
                <a:cs typeface="Arial Narrow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MX" dirty="0"/>
              <a:t>SUBTÍTULO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1613531" y="4516866"/>
            <a:ext cx="5410175" cy="307200"/>
          </a:xfrm>
          <a:prstGeom prst="rect">
            <a:avLst/>
          </a:prstGeom>
        </p:spPr>
        <p:txBody>
          <a:bodyPr tIns="46800" bIns="234000">
            <a:noAutofit/>
          </a:bodyPr>
          <a:lstStyle>
            <a:lvl1pPr marL="0" indent="0">
              <a:buFontTx/>
              <a:buNone/>
              <a:defRPr sz="1600" b="1" baseline="0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categoría</a:t>
            </a:r>
            <a:r>
              <a:rPr lang="en-US" dirty="0"/>
              <a:t> de la </a:t>
            </a:r>
            <a:r>
              <a:rPr lang="en-US" dirty="0" err="1"/>
              <a:t>presentación</a:t>
            </a:r>
            <a:endParaRPr lang="en-US" dirty="0"/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1613532" y="4831967"/>
            <a:ext cx="5410176" cy="307200"/>
          </a:xfrm>
          <a:prstGeom prst="rect">
            <a:avLst/>
          </a:prstGeom>
        </p:spPr>
        <p:txBody>
          <a:bodyPr tIns="46800" bIns="234000">
            <a:noAutofit/>
          </a:bodyPr>
          <a:lstStyle>
            <a:lvl1pPr marL="0" indent="0">
              <a:buFontTx/>
              <a:buNone/>
              <a:defRPr sz="1600" b="0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err="1"/>
              <a:t>Clic</a:t>
            </a:r>
            <a:r>
              <a:rPr lang="en-US" dirty="0"/>
              <a:t> para su </a:t>
            </a:r>
            <a:r>
              <a:rPr lang="en-US" dirty="0" err="1"/>
              <a:t>nombre</a:t>
            </a:r>
            <a:endParaRPr lang="en-U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A414896D-52C0-1E77-875A-608845A0260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23832" y="6177445"/>
            <a:ext cx="2060627" cy="43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9728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17">
          <p15:clr>
            <a:srgbClr val="FBAE40"/>
          </p15:clr>
        </p15:guide>
        <p15:guide id="2" pos="295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634277" y="2616662"/>
            <a:ext cx="6643649" cy="12192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4000" b="1" i="0" cap="all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editar</a:t>
            </a:r>
            <a:r>
              <a:rPr lang="en-US" dirty="0"/>
              <a:t> </a:t>
            </a:r>
            <a:r>
              <a:rPr lang="en-US" dirty="0" err="1"/>
              <a:t>tema</a:t>
            </a:r>
            <a:endParaRPr lang="en-US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34278" y="3841207"/>
            <a:ext cx="6643649" cy="672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tx1"/>
                </a:solidFill>
                <a:latin typeface="Arial Narrow"/>
                <a:cs typeface="Arial Narrow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editar</a:t>
            </a:r>
            <a:r>
              <a:rPr lang="en-US" dirty="0"/>
              <a:t> </a:t>
            </a:r>
            <a:r>
              <a:rPr lang="en-US" dirty="0" err="1"/>
              <a:t>subtema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8651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17">
          <p15:clr>
            <a:srgbClr val="FBAE40"/>
          </p15:clr>
        </p15:guide>
        <p15:guide id="2" pos="295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4276" y="1535796"/>
            <a:ext cx="7006269" cy="553999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2800" cap="all" baseline="0">
                <a:latin typeface="Arial Narrow" panose="020B0606020202030204" pitchFamily="34" charset="0"/>
              </a:defRPr>
            </a:lvl1pPr>
          </a:lstStyle>
          <a:p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insertar</a:t>
            </a:r>
            <a:r>
              <a:rPr lang="en-US" dirty="0"/>
              <a:t> </a:t>
            </a:r>
            <a:r>
              <a:rPr lang="en-US" dirty="0" err="1"/>
              <a:t>título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634276" y="2063676"/>
            <a:ext cx="7006269" cy="48879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editar</a:t>
            </a:r>
            <a:r>
              <a:rPr lang="en-US" dirty="0"/>
              <a:t> </a:t>
            </a:r>
            <a:r>
              <a:rPr lang="en-US" dirty="0" err="1"/>
              <a:t>subtítulos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34276" y="2806667"/>
            <a:ext cx="10742400" cy="402020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600" baseline="0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insertar</a:t>
            </a:r>
            <a:r>
              <a:rPr lang="en-US" dirty="0"/>
              <a:t> </a:t>
            </a:r>
            <a:r>
              <a:rPr lang="en-US" dirty="0" err="1"/>
              <a:t>textos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997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634277" y="2823554"/>
            <a:ext cx="4551516" cy="401362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2133" baseline="0">
                <a:latin typeface="Arial Narrow" panose="020B0606020202030204" pitchFamily="34" charset="0"/>
              </a:defRPr>
            </a:lvl1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5356713" y="2823981"/>
            <a:ext cx="6038400" cy="4013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aseline="0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editar</a:t>
            </a:r>
            <a:r>
              <a:rPr lang="en-US" dirty="0"/>
              <a:t> </a:t>
            </a:r>
            <a:r>
              <a:rPr lang="en-US" dirty="0" err="1"/>
              <a:t>texto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34276" y="1495833"/>
            <a:ext cx="7006269" cy="553999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2800" cap="all" baseline="0">
                <a:latin typeface="Arial Narrow" panose="020B0606020202030204" pitchFamily="34" charset="0"/>
              </a:defRPr>
            </a:lvl1pPr>
          </a:lstStyle>
          <a:p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editar</a:t>
            </a:r>
            <a:r>
              <a:rPr lang="en-US" dirty="0"/>
              <a:t> </a:t>
            </a:r>
            <a:r>
              <a:rPr lang="en-US" dirty="0" err="1"/>
              <a:t>título</a:t>
            </a:r>
            <a:endParaRPr lang="en-US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634276" y="2025034"/>
            <a:ext cx="7006269" cy="48879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editar</a:t>
            </a:r>
            <a:r>
              <a:rPr lang="en-US" dirty="0"/>
              <a:t> </a:t>
            </a:r>
            <a:r>
              <a:rPr lang="en-US" dirty="0" err="1"/>
              <a:t>subtítulo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912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634276" y="4841564"/>
            <a:ext cx="10742400" cy="199401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marR="0" indent="0" algn="ctr" defTabSz="6095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Pct val="35000"/>
              <a:buFont typeface="Wingdings" charset="2"/>
              <a:buNone/>
              <a:tabLst/>
              <a:defRPr sz="2000" baseline="0">
                <a:latin typeface="Arial Narrow" panose="020B0606020202030204" pitchFamily="34" charset="0"/>
              </a:defRPr>
            </a:lvl1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34276" y="2775662"/>
            <a:ext cx="10742400" cy="189528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800" baseline="0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editar</a:t>
            </a:r>
            <a:r>
              <a:rPr lang="en-US" dirty="0"/>
              <a:t> </a:t>
            </a:r>
            <a:r>
              <a:rPr lang="en-US" dirty="0" err="1"/>
              <a:t>texto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19655" y="1423633"/>
            <a:ext cx="7006269" cy="553999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2800" cap="all" baseline="0">
                <a:latin typeface="Arial Narrow" panose="020B0606020202030204" pitchFamily="34" charset="0"/>
              </a:defRPr>
            </a:lvl1pPr>
          </a:lstStyle>
          <a:p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editar</a:t>
            </a:r>
            <a:r>
              <a:rPr lang="en-US" dirty="0"/>
              <a:t> </a:t>
            </a:r>
            <a:r>
              <a:rPr lang="en-US" dirty="0" err="1"/>
              <a:t>título</a:t>
            </a:r>
            <a:endParaRPr lang="en-US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619654" y="1977632"/>
            <a:ext cx="7006269" cy="48879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err="1"/>
              <a:t>Clic</a:t>
            </a:r>
            <a:r>
              <a:rPr lang="en-US" dirty="0"/>
              <a:t> para </a:t>
            </a:r>
            <a:r>
              <a:rPr lang="en-US" dirty="0" err="1"/>
              <a:t>editar</a:t>
            </a:r>
            <a:r>
              <a:rPr lang="en-US" dirty="0"/>
              <a:t> </a:t>
            </a:r>
            <a:r>
              <a:rPr lang="en-US" dirty="0" err="1"/>
              <a:t>subtítulo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733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9468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575846" y="2294295"/>
            <a:ext cx="6013612" cy="297517"/>
          </a:xfrm>
          <a:prstGeom prst="rect">
            <a:avLst/>
          </a:prstGeom>
        </p:spPr>
        <p:txBody>
          <a:bodyPr tIns="140400" anchor="ctr">
            <a:noAutofit/>
          </a:bodyPr>
          <a:lstStyle>
            <a:lvl1pPr marL="0" indent="0" rtl="0">
              <a:buFontTx/>
              <a:buNone/>
              <a:defRPr lang="en-US" sz="2400" b="1" i="0" u="none" strike="noStrike" baseline="30000" smtClean="0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err="1"/>
              <a:t>Agregar</a:t>
            </a:r>
            <a:r>
              <a:rPr lang="en-US" dirty="0"/>
              <a:t> </a:t>
            </a:r>
            <a:r>
              <a:rPr lang="en-US" dirty="0" err="1"/>
              <a:t>aquí</a:t>
            </a:r>
            <a:r>
              <a:rPr lang="en-US" dirty="0"/>
              <a:t>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nombre</a:t>
            </a:r>
            <a:endParaRPr lang="en-US" dirty="0"/>
          </a:p>
        </p:txBody>
      </p:sp>
      <p:sp>
        <p:nvSpPr>
          <p:cNvPr id="10" name="Text Placeholder 18"/>
          <p:cNvSpPr>
            <a:spLocks noGrp="1"/>
          </p:cNvSpPr>
          <p:nvPr>
            <p:ph type="body" sz="quarter" idx="12" hasCustomPrompt="1"/>
          </p:nvPr>
        </p:nvSpPr>
        <p:spPr>
          <a:xfrm>
            <a:off x="575847" y="2635995"/>
            <a:ext cx="6013611" cy="297600"/>
          </a:xfrm>
          <a:prstGeom prst="rect">
            <a:avLst/>
          </a:prstGeom>
        </p:spPr>
        <p:txBody>
          <a:bodyPr tIns="93600" bIns="0" anchor="ctr">
            <a:noAutofit/>
          </a:bodyPr>
          <a:lstStyle>
            <a:lvl1pPr marL="0" indent="0" rtl="0">
              <a:buFontTx/>
              <a:buNone/>
              <a:defRPr lang="en-US" sz="2000" b="0" i="0" u="none" strike="noStrike" baseline="30000" smtClean="0">
                <a:solidFill>
                  <a:schemeClr val="tx1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fr-CH" dirty="0"/>
              <a:t>Agregar tu correo</a:t>
            </a:r>
          </a:p>
        </p:txBody>
      </p:sp>
      <p:sp>
        <p:nvSpPr>
          <p:cNvPr id="11" name="Text Placeholder 18"/>
          <p:cNvSpPr>
            <a:spLocks noGrp="1"/>
          </p:cNvSpPr>
          <p:nvPr>
            <p:ph type="body" sz="quarter" idx="14" hasCustomPrompt="1"/>
          </p:nvPr>
        </p:nvSpPr>
        <p:spPr>
          <a:xfrm>
            <a:off x="575847" y="2962145"/>
            <a:ext cx="6013611" cy="297600"/>
          </a:xfrm>
          <a:prstGeom prst="rect">
            <a:avLst/>
          </a:prstGeom>
        </p:spPr>
        <p:txBody>
          <a:bodyPr tIns="93600" bIns="0" anchor="ctr">
            <a:noAutofit/>
          </a:bodyPr>
          <a:lstStyle>
            <a:lvl1pPr marL="0" indent="0" rtl="0">
              <a:buFontTx/>
              <a:buNone/>
              <a:defRPr lang="en-US" sz="2000" b="0" i="0" u="none" strike="noStrike" baseline="30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fr-CH" dirty="0"/>
              <a:t>Agregar LinkedIn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A881936-C189-60C2-CA4B-9BD918AFB6C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23832" y="6177445"/>
            <a:ext cx="2060627" cy="432854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427B6555-13FA-DDCE-A0C3-07CC9074F4D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526719" y="3924406"/>
            <a:ext cx="3133616" cy="1426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085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497C6C46-9F13-1E76-0A03-92F0689D7014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" y="0"/>
            <a:ext cx="12172111" cy="6858000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311728" y="155661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003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>
            <a:extLst>
              <a:ext uri="{FF2B5EF4-FFF2-40B4-BE49-F238E27FC236}">
                <a16:creationId xmlns:a16="http://schemas.microsoft.com/office/drawing/2014/main" id="{51407C40-D1E2-9A65-B7C7-71E48241BF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2" name="Subtítulo 11">
            <a:extLst>
              <a:ext uri="{FF2B5EF4-FFF2-40B4-BE49-F238E27FC236}">
                <a16:creationId xmlns:a16="http://schemas.microsoft.com/office/drawing/2014/main" id="{2612A549-3B2F-9E4D-3801-9F62653EDD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94F9979C-DF7F-587A-47FA-DC5A3A883F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4" name="Marcador de texto 13">
            <a:extLst>
              <a:ext uri="{FF2B5EF4-FFF2-40B4-BE49-F238E27FC236}">
                <a16:creationId xmlns:a16="http://schemas.microsoft.com/office/drawing/2014/main" id="{D0E2645C-AAF3-7961-837C-1F85E188961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7956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557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5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466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0460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texto 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848162"/>
      </p:ext>
    </p:extLst>
  </p:cSld>
  <p:clrMapOvr>
    <a:masterClrMapping/>
  </p:clrMapOvr>
</p:sld>
</file>

<file path=ppt/theme/theme1.xml><?xml version="1.0" encoding="utf-8"?>
<a:theme xmlns:a="http://schemas.openxmlformats.org/drawingml/2006/main" name="Mastologia 2020">
  <a:themeElements>
    <a:clrScheme name="Violeta rojo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ologia 2020" id="{A8775CA4-111D-4043-AE76-4D4CCE5A2537}" vid="{54A23D76-DD96-47A2-B786-DAB8658C7E6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Mastologia 2020</Template>
  <TotalTime>425</TotalTime>
  <Words>0</Words>
  <Application>Microsoft Office PowerPoint</Application>
  <PresentationFormat>Panorámica</PresentationFormat>
  <Paragraphs>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Arial Narrow</vt:lpstr>
      <vt:lpstr>Wingdings</vt:lpstr>
      <vt:lpstr>Mastologia 2020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Dell</dc:creator>
  <cp:lastModifiedBy>Mastologia</cp:lastModifiedBy>
  <cp:revision>11</cp:revision>
  <cp:lastPrinted>2020-09-01T16:38:23Z</cp:lastPrinted>
  <dcterms:created xsi:type="dcterms:W3CDTF">2020-08-12T21:08:06Z</dcterms:created>
  <dcterms:modified xsi:type="dcterms:W3CDTF">2024-03-28T20:55:24Z</dcterms:modified>
</cp:coreProperties>
</file>